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5089188" cy="377348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113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2" y="-1186"/>
      </p:cViewPr>
      <p:guideLst>
        <p:guide orient="horz" pos="1189"/>
        <p:guide pos="475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1689" y="1172227"/>
            <a:ext cx="12825810" cy="80885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63378" y="2138310"/>
            <a:ext cx="10562432" cy="9643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0939661" y="151115"/>
            <a:ext cx="3395067" cy="3219694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54460" y="151115"/>
            <a:ext cx="9933715" cy="3219694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1942" y="2424816"/>
            <a:ext cx="12825810" cy="7494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91942" y="1599366"/>
            <a:ext cx="12825810" cy="8254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4460" y="880481"/>
            <a:ext cx="6664391" cy="2490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670337" y="880481"/>
            <a:ext cx="6664391" cy="2490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4459" y="844668"/>
            <a:ext cx="6667012" cy="352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54459" y="1196685"/>
            <a:ext cx="6667012" cy="21741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7665099" y="844668"/>
            <a:ext cx="6669631" cy="352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7665099" y="1196685"/>
            <a:ext cx="6669631" cy="21741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4460" y="150241"/>
            <a:ext cx="4964239" cy="63939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899453" y="150241"/>
            <a:ext cx="8435275" cy="32205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54460" y="789638"/>
            <a:ext cx="4964239" cy="25811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57586" y="2641442"/>
            <a:ext cx="9053513" cy="311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57586" y="337168"/>
            <a:ext cx="9053513" cy="22640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957586" y="2953279"/>
            <a:ext cx="9053513" cy="4428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54460" y="151114"/>
            <a:ext cx="13580269" cy="628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4460" y="880481"/>
            <a:ext cx="13580269" cy="2490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4459" y="3497465"/>
            <a:ext cx="3520811" cy="2009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26.06.2025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155473" y="3497465"/>
            <a:ext cx="4778243" cy="2009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13918" y="3497465"/>
            <a:ext cx="3520811" cy="2009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DGLR Mitarbeiter\Laura Geese\DLRK 2024\Mediakit 2024\Fertig Luftfah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175" y="0"/>
            <a:ext cx="15086013" cy="3771503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8192666" y="246280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21138"/>
                </a:solidFill>
                <a:latin typeface="Bahnschrift SemiBold" pitchFamily="34" charset="0"/>
              </a:rPr>
              <a:t>DATUM, UHRZEIT</a:t>
            </a:r>
            <a:endParaRPr lang="de-DE" sz="2400" dirty="0">
              <a:solidFill>
                <a:srgbClr val="021138"/>
              </a:solidFill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Z:\DGLR Mitarbeiter\Laura Geese\DLRK 2024\Mediakit 2024\Fertig Raumfah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1786"/>
            <a:ext cx="15086013" cy="3771503"/>
          </a:xfrm>
          <a:prstGeom prst="rect">
            <a:avLst/>
          </a:prstGeom>
          <a:noFill/>
        </p:spPr>
      </p:pic>
      <p:sp>
        <p:nvSpPr>
          <p:cNvPr id="4" name="Textfeld 3"/>
          <p:cNvSpPr txBox="1"/>
          <p:nvPr/>
        </p:nvSpPr>
        <p:spPr>
          <a:xfrm>
            <a:off x="8192666" y="246280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21138"/>
                </a:solidFill>
                <a:latin typeface="Bahnschrift SemiBold" pitchFamily="34" charset="0"/>
              </a:rPr>
              <a:t>DATUM, UHRZEIT</a:t>
            </a:r>
            <a:endParaRPr lang="de-DE" sz="2400" dirty="0">
              <a:solidFill>
                <a:srgbClr val="021138"/>
              </a:solidFill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DGLR Mitarbeiter\Laura Geese\DLRK 2024\Mediakit 2024\Querschnitt Fertig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175" y="1786"/>
            <a:ext cx="15086013" cy="3771503"/>
          </a:xfrm>
          <a:prstGeom prst="rect">
            <a:avLst/>
          </a:prstGeom>
          <a:noFill/>
        </p:spPr>
      </p:pic>
      <p:sp>
        <p:nvSpPr>
          <p:cNvPr id="4" name="Textfeld 3"/>
          <p:cNvSpPr txBox="1"/>
          <p:nvPr/>
        </p:nvSpPr>
        <p:spPr>
          <a:xfrm>
            <a:off x="8192666" y="246280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21138"/>
                </a:solidFill>
                <a:latin typeface="Bahnschrift SemiBold" pitchFamily="34" charset="0"/>
              </a:rPr>
              <a:t>DATUM, UHRZEIT</a:t>
            </a:r>
            <a:endParaRPr lang="de-DE" sz="2400" dirty="0">
              <a:solidFill>
                <a:srgbClr val="021138"/>
              </a:solidFill>
              <a:latin typeface="Bahnschrift SemiBol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Benutzerdefiniert</PresentationFormat>
  <Paragraphs>3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Laura Geese</dc:creator>
  <cp:lastModifiedBy>Elena Meyer-Thamer</cp:lastModifiedBy>
  <cp:revision>8</cp:revision>
  <dcterms:created xsi:type="dcterms:W3CDTF">2024-07-22T10:00:21Z</dcterms:created>
  <dcterms:modified xsi:type="dcterms:W3CDTF">2025-06-26T09:13:32Z</dcterms:modified>
</cp:coreProperties>
</file>